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6E8DFB-F62A-448F-A18A-F56849003D01}" v="6" dt="2022-07-14T13:52:14.8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422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1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2D051-B7CB-054E-9A52-D33D24AD6F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B756A0-FCD3-884F-ACDD-4AD11B4EEB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FB9B6-F1A4-CD48-9BDC-6C354CA44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F29E6-5EB2-CE41-A04C-5A39C17CA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B3CAD-4474-8049-A46F-5BFEF9F09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6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6BD2E-0B58-224B-A193-406981071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E9FBC-A370-1B44-AF3F-91C8C7DD9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934D9-CAA6-424A-8597-E298B1259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CE521-DACA-2F4F-AE7C-568689FC7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DF547-F2F2-0A43-B22D-A8A25CAD6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11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610A5-9FC5-804A-8301-B9E9C3436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58608-E482-9643-948F-78117A1EA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BE03F-8988-9943-955F-B291150C8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B4B6C-133F-A24C-8375-A094CFCED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0E318-E0D4-7F49-B2BD-D4B0C7B0C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37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17D13-AFBE-E746-A6AF-E21B97319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14BB83-ACB2-3443-81FC-3A8994A576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EB9408-F349-E24E-9859-F23D8D1C2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4C684E-4F0F-F74D-AACB-3028C3DF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B2D46-80C3-7E44-907F-77302C1A4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B38C06-5C74-AE4D-ABBE-5767F25C8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750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27B76-F63C-C145-8461-1BE46AD1C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7D958-D739-1C48-8723-2FC7B3726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734B83-6E83-1F41-A2F4-9D0817CEA2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4D9504-B80C-7F4F-A56E-45577C3ECB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556560-B37C-224D-A5DB-0D6482C9A4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B95C60-3E7D-2140-9B06-42EBF4F8B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1649AE-840B-034C-9B38-0D64D4D9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EE22F9-6DC8-0945-B1F8-D49C029A6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93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C3AAA-38BB-A649-8588-D5537A22F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D9B666-FA92-A840-90D2-6F9F7E781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CE7815-B821-7649-AABA-F40EB27C4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E0D425-F3BD-FC41-96DF-D82F3B1A0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23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5F148C-E3AC-4943-A931-D167425D2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E0678F-F8DB-7F46-B449-0EDA59DB8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92DBEC-76EE-6D4D-8D29-14AF946DA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7020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50BAD-335A-CA47-9556-92E731A8A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0E9D6-DF18-FC42-905A-F38AEE3B7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8A4527-4536-A340-B88B-4CABB91E1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0A2B4-4476-C24D-BB7D-52DA22D8B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56319-EA4A-1944-80D8-8F5B9B586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FD6F76-DABC-904A-8E45-8713B139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27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B76F9-08E9-164E-84DB-869597E49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12E3B0-0E06-7346-ABDD-8D7CC0604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FDD8E9-EB4B-E84E-A522-525E2B0B55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6283E3-6682-2E45-BEB5-5C425EAD5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93C28-2330-C34F-8F27-6D07A5C98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89BE6-A67B-1D49-8535-B9AB99F3A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11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C76DF-5795-CB43-92C1-DF2445A65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5F5D94-BD5F-5F4D-A538-25759B4EB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3CF15-20B4-F848-8C68-BF75AC61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E1280-3B9C-8C4B-A629-0475E70B0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2E84E-AF5A-124D-9215-3D24E43C6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669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7FCA8E-DE1D-3340-A7FD-9554846BB2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65B267-4149-E347-9C39-96476A361A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82ADE-D3A4-2541-9EB4-A8B3E9651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10EAE-0823-474A-9DD9-63AAD0503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C3867-04C8-8147-BE0E-20C8EC9B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782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0CA3C8-A7D6-6F4B-99D2-3C6B0F4D4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B8835-D1EA-3943-B15C-C87EDA3DA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83261-A60F-694D-A70F-0C469D3FBC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F98DDF-253A-8648-AFC3-0F58D63951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B7980-EBD6-C74D-80A2-7783BA19B2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17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C9BB876F-A1DB-D31D-7309-2E5B2BD516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23" t="10135" r="34829" b="20733"/>
          <a:stretch/>
        </p:blipFill>
        <p:spPr>
          <a:xfrm flipH="1">
            <a:off x="3253546" y="319003"/>
            <a:ext cx="6832533" cy="6627096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4FDCE255-4A46-D500-711A-D59F322D74A9}"/>
              </a:ext>
            </a:extLst>
          </p:cNvPr>
          <p:cNvSpPr/>
          <p:nvPr/>
        </p:nvSpPr>
        <p:spPr>
          <a:xfrm>
            <a:off x="4165258" y="2534697"/>
            <a:ext cx="2395959" cy="3309966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8F3FF6-8CB5-3B81-26D9-C7FB61BA74B3}"/>
              </a:ext>
            </a:extLst>
          </p:cNvPr>
          <p:cNvSpPr txBox="1"/>
          <p:nvPr/>
        </p:nvSpPr>
        <p:spPr>
          <a:xfrm>
            <a:off x="2105921" y="1546573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Cas7-11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AAFB57B-92C5-F183-A468-657498FBE61F}"/>
              </a:ext>
            </a:extLst>
          </p:cNvPr>
          <p:cNvSpPr txBox="1"/>
          <p:nvPr/>
        </p:nvSpPr>
        <p:spPr>
          <a:xfrm>
            <a:off x="2186070" y="1855969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crRNA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5EAB96-394D-4F88-511E-2EADE76344B4}"/>
              </a:ext>
            </a:extLst>
          </p:cNvPr>
          <p:cNvSpPr txBox="1"/>
          <p:nvPr/>
        </p:nvSpPr>
        <p:spPr>
          <a:xfrm>
            <a:off x="1867085" y="2165365"/>
            <a:ext cx="1224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 RNA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8E8A33-90D0-F101-1356-096DE800E8F0}"/>
              </a:ext>
            </a:extLst>
          </p:cNvPr>
          <p:cNvSpPr txBox="1"/>
          <p:nvPr/>
        </p:nvSpPr>
        <p:spPr>
          <a:xfrm>
            <a:off x="4719185" y="149494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23CC484-3932-343A-D1AF-AD88774FE682}"/>
              </a:ext>
            </a:extLst>
          </p:cNvPr>
          <p:cNvSpPr txBox="1"/>
          <p:nvPr/>
        </p:nvSpPr>
        <p:spPr>
          <a:xfrm>
            <a:off x="5288524" y="153682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5DB0A8-F8F4-047A-5E06-BC85EF21DCB1}"/>
              </a:ext>
            </a:extLst>
          </p:cNvPr>
          <p:cNvSpPr txBox="1"/>
          <p:nvPr/>
        </p:nvSpPr>
        <p:spPr>
          <a:xfrm>
            <a:off x="5786719" y="155520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97EC66A-8A4D-DCCE-AF6D-D0EF854B116D}"/>
              </a:ext>
            </a:extLst>
          </p:cNvPr>
          <p:cNvSpPr txBox="1"/>
          <p:nvPr/>
        </p:nvSpPr>
        <p:spPr>
          <a:xfrm>
            <a:off x="6287005" y="15552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5EAC304-D3F3-827F-2973-21F05F15C1AA}"/>
              </a:ext>
            </a:extLst>
          </p:cNvPr>
          <p:cNvSpPr txBox="1"/>
          <p:nvPr/>
        </p:nvSpPr>
        <p:spPr>
          <a:xfrm>
            <a:off x="4726111" y="1782424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798C1DE-B15E-AB59-7AB3-81017BAED336}"/>
              </a:ext>
            </a:extLst>
          </p:cNvPr>
          <p:cNvSpPr txBox="1"/>
          <p:nvPr/>
        </p:nvSpPr>
        <p:spPr>
          <a:xfrm>
            <a:off x="5295450" y="182431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2AF4F0-55ED-83DC-0E9F-4F30B4152FEE}"/>
              </a:ext>
            </a:extLst>
          </p:cNvPr>
          <p:cNvSpPr txBox="1"/>
          <p:nvPr/>
        </p:nvSpPr>
        <p:spPr>
          <a:xfrm>
            <a:off x="5793645" y="184268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EE153F7-046D-9381-B8ED-B7B04B11C9C6}"/>
              </a:ext>
            </a:extLst>
          </p:cNvPr>
          <p:cNvSpPr txBox="1"/>
          <p:nvPr/>
        </p:nvSpPr>
        <p:spPr>
          <a:xfrm>
            <a:off x="6293931" y="184268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A436B10-FE90-67E5-0F38-E90701D8A1F1}"/>
              </a:ext>
            </a:extLst>
          </p:cNvPr>
          <p:cNvSpPr txBox="1"/>
          <p:nvPr/>
        </p:nvSpPr>
        <p:spPr>
          <a:xfrm>
            <a:off x="4742819" y="20998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AE3666A-1A4D-56BC-61FB-79E4F882AA6A}"/>
              </a:ext>
            </a:extLst>
          </p:cNvPr>
          <p:cNvSpPr txBox="1"/>
          <p:nvPr/>
        </p:nvSpPr>
        <p:spPr>
          <a:xfrm>
            <a:off x="5274493" y="20998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90CCD5E-6373-AB26-1BF4-858ACBD62CDE}"/>
              </a:ext>
            </a:extLst>
          </p:cNvPr>
          <p:cNvSpPr txBox="1"/>
          <p:nvPr/>
        </p:nvSpPr>
        <p:spPr>
          <a:xfrm>
            <a:off x="5793645" y="20998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49565BC-B6D2-B329-866D-A928F61807F1}"/>
              </a:ext>
            </a:extLst>
          </p:cNvPr>
          <p:cNvSpPr txBox="1"/>
          <p:nvPr/>
        </p:nvSpPr>
        <p:spPr>
          <a:xfrm>
            <a:off x="6293129" y="20998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B02A1B6-71A0-75F7-5563-651F2322B178}"/>
              </a:ext>
            </a:extLst>
          </p:cNvPr>
          <p:cNvSpPr txBox="1"/>
          <p:nvPr/>
        </p:nvSpPr>
        <p:spPr>
          <a:xfrm>
            <a:off x="4400870" y="1516777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7D6B7E7-5AC5-F0E0-0351-8BB5CCD6B0CD}"/>
              </a:ext>
            </a:extLst>
          </p:cNvPr>
          <p:cNvSpPr txBox="1"/>
          <p:nvPr/>
        </p:nvSpPr>
        <p:spPr>
          <a:xfrm>
            <a:off x="4417578" y="18042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4FDF532-F4F3-86AA-A221-A3D0C16E185F}"/>
              </a:ext>
            </a:extLst>
          </p:cNvPr>
          <p:cNvSpPr txBox="1"/>
          <p:nvPr/>
        </p:nvSpPr>
        <p:spPr>
          <a:xfrm>
            <a:off x="4394334" y="2133129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0C3AD45-8FB8-600E-440D-750C67E54B0D}"/>
              </a:ext>
            </a:extLst>
          </p:cNvPr>
          <p:cNvSpPr txBox="1"/>
          <p:nvPr/>
        </p:nvSpPr>
        <p:spPr>
          <a:xfrm>
            <a:off x="28251" y="0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Fig. 3d</a:t>
            </a:r>
          </a:p>
        </p:txBody>
      </p:sp>
    </p:spTree>
    <p:extLst>
      <p:ext uri="{BB962C8B-B14F-4D97-AF65-F5344CB8AC3E}">
        <p14:creationId xmlns:p14="http://schemas.microsoft.com/office/powerpoint/2010/main" val="629576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22</Words>
  <Application>Microsoft Macintosh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Hemant Goswami</cp:lastModifiedBy>
  <cp:revision>25</cp:revision>
  <dcterms:created xsi:type="dcterms:W3CDTF">2022-07-14T13:48:17Z</dcterms:created>
  <dcterms:modified xsi:type="dcterms:W3CDTF">2022-09-26T19:35:56Z</dcterms:modified>
</cp:coreProperties>
</file>